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349" r:id="rId2"/>
    <p:sldId id="369" r:id="rId3"/>
    <p:sldId id="368" r:id="rId4"/>
    <p:sldId id="281" r:id="rId5"/>
    <p:sldId id="371" r:id="rId6"/>
    <p:sldId id="372" r:id="rId7"/>
    <p:sldId id="375" r:id="rId8"/>
    <p:sldId id="350" r:id="rId9"/>
    <p:sldId id="366" r:id="rId10"/>
    <p:sldId id="378" r:id="rId11"/>
    <p:sldId id="351" r:id="rId12"/>
    <p:sldId id="352" r:id="rId13"/>
    <p:sldId id="376" r:id="rId14"/>
    <p:sldId id="377" r:id="rId15"/>
    <p:sldId id="277" r:id="rId16"/>
    <p:sldId id="361" r:id="rId17"/>
    <p:sldId id="392" r:id="rId18"/>
    <p:sldId id="394" r:id="rId19"/>
    <p:sldId id="326" r:id="rId20"/>
    <p:sldId id="373" r:id="rId21"/>
    <p:sldId id="327" r:id="rId22"/>
    <p:sldId id="395" r:id="rId23"/>
    <p:sldId id="384" r:id="rId24"/>
    <p:sldId id="302" r:id="rId25"/>
    <p:sldId id="374" r:id="rId26"/>
    <p:sldId id="383" r:id="rId27"/>
    <p:sldId id="332" r:id="rId28"/>
    <p:sldId id="353" r:id="rId29"/>
    <p:sldId id="397" r:id="rId30"/>
    <p:sldId id="362" r:id="rId31"/>
    <p:sldId id="382" r:id="rId32"/>
    <p:sldId id="363" r:id="rId33"/>
    <p:sldId id="364" r:id="rId34"/>
    <p:sldId id="381" r:id="rId35"/>
    <p:sldId id="398" r:id="rId36"/>
    <p:sldId id="399" r:id="rId37"/>
    <p:sldId id="367" r:id="rId38"/>
    <p:sldId id="346" r:id="rId39"/>
    <p:sldId id="340" r:id="rId40"/>
    <p:sldId id="335" r:id="rId41"/>
    <p:sldId id="359" r:id="rId42"/>
    <p:sldId id="338" r:id="rId43"/>
    <p:sldId id="339" r:id="rId44"/>
    <p:sldId id="336" r:id="rId45"/>
    <p:sldId id="341" r:id="rId46"/>
    <p:sldId id="343" r:id="rId47"/>
    <p:sldId id="345" r:id="rId48"/>
    <p:sldId id="344" r:id="rId49"/>
    <p:sldId id="360" r:id="rId50"/>
    <p:sldId id="370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00FF99"/>
    <a:srgbClr val="CCFF99"/>
    <a:srgbClr val="FF9933"/>
    <a:srgbClr val="6666FF"/>
    <a:srgbClr val="FF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698" autoAdjust="0"/>
  </p:normalViewPr>
  <p:slideViewPr>
    <p:cSldViewPr snapToGrid="0">
      <p:cViewPr varScale="1">
        <p:scale>
          <a:sx n="70" d="100"/>
          <a:sy n="70" d="100"/>
        </p:scale>
        <p:origin x="139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5750681E-DA6A-477E-821B-57607E080D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0751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D0D493-FD2B-4992-BD97-07E489B0A103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6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40B744-85EA-4237-80BB-DB9911F9B36C}" type="slidenum">
              <a:rPr lang="zh-TW" altLang="en-US" smtClean="0"/>
              <a:pPr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9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2BC4C1-0412-4BDD-A7EB-268CC411E7B1}" type="slidenum">
              <a:rPr lang="zh-TW" altLang="en-US" smtClean="0"/>
              <a:pPr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34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C2277-CF1D-4DA6-B603-E1D959F620FD}" type="slidenum">
              <a:rPr lang="zh-TW" altLang="en-US" smtClean="0"/>
              <a:pPr>
                <a:spcBef>
                  <a:spcPct val="0"/>
                </a:spcBef>
              </a:pPr>
              <a:t>15</a:t>
            </a:fld>
            <a:endParaRPr lang="en-US" altLang="zh-TW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20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6ED9D7-101A-4AA2-8D06-81C8ED74E453}" type="slidenum">
              <a:rPr lang="zh-TW" altLang="en-US" smtClean="0"/>
              <a:pPr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66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22BA8D-C069-426B-B910-963AC2897A11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78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DFC229-707F-4952-84D2-5AA60B161C6E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55243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D3CED8-B7A1-4076-901F-5EAB4F98BD29}" type="slidenum">
              <a:rPr lang="zh-TW" altLang="en-US" smtClean="0"/>
              <a:pPr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31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0CF120-0425-4C8A-BB09-9168912D03BC}" type="slidenum">
              <a:rPr lang="zh-TW" altLang="en-US" smtClean="0"/>
              <a:pPr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31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649651-FC90-48AA-8202-D99A9413A05D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4788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8C8B21-4202-49A2-A564-FE76281B4EC6}" type="slidenum">
              <a:rPr lang="zh-TW" altLang="en-US" smtClean="0"/>
              <a:pPr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9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19174F-73E1-4FEA-9346-1FD5462CC093}" type="slidenum">
              <a:rPr lang="zh-TW" altLang="en-US" smtClean="0"/>
              <a:pPr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54321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1287B-4AB4-4780-BB44-FC62D7EC23B8}" type="slidenum">
              <a:rPr lang="zh-TW" altLang="en-US" smtClean="0"/>
              <a:pPr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12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5BAF97-5858-45C1-BB6B-ADD1397C4868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12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E2D9D1-9905-4514-8E70-FE5256E71BD9}" type="slidenum">
              <a:rPr lang="zh-TW" altLang="en-US" smtClean="0"/>
              <a:pPr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06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D34025-62A8-45CE-9EC8-9A9A20374D03}" type="slidenum">
              <a:rPr lang="zh-TW" altLang="en-US" smtClean="0"/>
              <a:pPr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7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4D3E2B-DE0D-4921-9195-9644FCAC0006}" type="slidenum">
              <a:rPr lang="zh-TW" altLang="en-US" smtClean="0"/>
              <a:pPr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366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514EB7-5CAF-48E8-BCBE-1CE4E97D91E6}" type="slidenum">
              <a:rPr lang="zh-TW" altLang="en-US" smtClean="0"/>
              <a:pPr>
                <a:spcBef>
                  <a:spcPct val="0"/>
                </a:spcBef>
              </a:pPr>
              <a:t>38</a:t>
            </a:fld>
            <a:endParaRPr lang="en-US" altLang="zh-TW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10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E9108-724E-4874-A0CC-F58F11FED4A0}" type="slidenum">
              <a:rPr lang="zh-TW" altLang="en-US" smtClean="0"/>
              <a:pPr>
                <a:spcBef>
                  <a:spcPct val="0"/>
                </a:spcBef>
              </a:pPr>
              <a:t>39</a:t>
            </a:fld>
            <a:endParaRPr lang="en-US" altLang="zh-TW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55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2834DE-A064-4F56-83B5-0BD4127AF542}" type="slidenum">
              <a:rPr lang="zh-TW" altLang="en-US" smtClean="0"/>
              <a:pPr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183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3EA587-3BDB-4491-9944-B51DD9F4F37E}" type="slidenum">
              <a:rPr lang="zh-TW" altLang="en-US" smtClean="0"/>
              <a:pPr>
                <a:spcBef>
                  <a:spcPct val="0"/>
                </a:spcBef>
              </a:pPr>
              <a:t>41</a:t>
            </a:fld>
            <a:endParaRPr lang="en-US" altLang="zh-TW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59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D70BFB-A35B-4DCB-B3AD-CB9400C65D4F}" type="slidenum">
              <a:rPr lang="zh-TW" altLang="en-US" smtClean="0"/>
              <a:pPr>
                <a:spcBef>
                  <a:spcPct val="0"/>
                </a:spcBef>
              </a:pPr>
              <a:t>42</a:t>
            </a:fld>
            <a:endParaRPr lang="en-US" altLang="zh-TW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1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F085DC-08B6-4F78-AA3A-A03F5019C23B}" type="slidenum">
              <a:rPr lang="zh-TW" altLang="en-US" smtClean="0"/>
              <a:pPr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165049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8B7A37-FF67-46EB-A8D1-B5C2A184A94A}" type="slidenum">
              <a:rPr lang="zh-TW" altLang="en-US" smtClean="0"/>
              <a:pPr>
                <a:spcBef>
                  <a:spcPct val="0"/>
                </a:spcBef>
              </a:pPr>
              <a:t>43</a:t>
            </a:fld>
            <a:endParaRPr lang="en-US" altLang="zh-TW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9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6D9A4-7502-4EC8-954A-9C0B2BBD9E06}" type="slidenum">
              <a:rPr lang="zh-TW" altLang="en-US" smtClean="0"/>
              <a:pPr>
                <a:spcBef>
                  <a:spcPct val="0"/>
                </a:spcBef>
              </a:pPr>
              <a:t>44</a:t>
            </a:fld>
            <a:endParaRPr lang="en-US" altLang="zh-TW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48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111AD9-B9E9-4225-A5E2-C70BF3B9C8AE}" type="slidenum">
              <a:rPr lang="zh-TW" altLang="en-US" smtClean="0"/>
              <a:pPr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26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0D2183-21E0-44EA-A156-371A44C22D01}" type="slidenum">
              <a:rPr lang="zh-TW" altLang="en-US" smtClean="0"/>
              <a:pPr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82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D29740-C902-446D-870F-8333CBBAA962}" type="slidenum">
              <a:rPr lang="zh-TW" altLang="en-US" smtClean="0"/>
              <a:pPr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43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B07F4A-C0FC-46DE-A434-64FDA4B78216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542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E4D41D-D740-4A61-9141-2A5679E2C05C}" type="slidenum">
              <a:rPr lang="zh-TW" altLang="en-US" smtClean="0"/>
              <a:pPr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3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20A9AB-6621-43DA-87B7-CF3C95C618FB}" type="slidenum">
              <a:rPr lang="zh-TW" altLang="en-US" smtClean="0"/>
              <a:pPr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4502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29EFDD-0586-412A-982D-EC0529AA5F10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4C0A89-C7D1-48DE-9EB8-1964D665D8E0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53217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9F7165-1828-4DEE-86BB-2950898C5D05}" type="slidenum">
              <a:rPr lang="zh-TW" altLang="en-US" smtClean="0"/>
              <a:pPr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28475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7563FF-0D45-438E-B45B-AD16A091315E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270547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CBA94D-9F44-4357-91E7-FD8726F1B911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6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1D12BF-754B-40AB-80DA-1EC888ED103F}" type="slidenum">
              <a:rPr lang="zh-TW" altLang="en-US" smtClean="0"/>
              <a:pPr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4A142-D8B8-4EE6-88D1-AAFEEFD06D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41686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A24E-98AB-4EAC-9A7F-0CD2D71460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754552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40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F2BE5-B950-4585-90DA-AFB55D1379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30202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F44AE-77CA-4244-8373-186129231C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279314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5808-1E7F-4212-A11B-EE4C530BD72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14306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45B73-1763-4A13-BF34-D3395AA2AE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39371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7E22D-5A22-4DEF-BCB0-47D45D37E15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314267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DADCE-8230-461A-9BBC-FB38B5EADF4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5625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F3895-157F-42B5-BE2E-3404BC5D7CF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0648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70C8CD9-37FC-4161-AFC7-D3F3E24A04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0682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857CC-6B05-4537-90F8-1D48D808F5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56132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D19EAE-96B4-40A7-BB2B-227524FEF3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04" r:id="rId2"/>
    <p:sldLayoutId id="2147483810" r:id="rId3"/>
    <p:sldLayoutId id="2147483805" r:id="rId4"/>
    <p:sldLayoutId id="2147483806" r:id="rId5"/>
    <p:sldLayoutId id="2147483807" r:id="rId6"/>
    <p:sldLayoutId id="2147483811" r:id="rId7"/>
    <p:sldLayoutId id="2147483812" r:id="rId8"/>
    <p:sldLayoutId id="2147483813" r:id="rId9"/>
    <p:sldLayoutId id="2147483808" r:id="rId10"/>
    <p:sldLayoutId id="2147483814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file:///C:\Users\ZHX\Documents\MyDocuments\&#20013;&#25991;\MEIZHOUCHINESE5\&#21508;&#31185;&#24405;&#38899;&#36164;&#26009;\lesson7\&#30701;.m4a" TargetMode="External"/><Relationship Id="rId1" Type="http://schemas.microsoft.com/office/2007/relationships/media" Target="file:///C:\Users\ZHX\Documents\MyDocuments\&#20013;&#25991;\MEIZHOUCHINESE5\&#21508;&#31185;&#24405;&#38899;&#36164;&#26009;\lesson7\&#30701;.m4a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02-22-09%20Video/Very%20Very%20funny%20basketball.wm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file:///C:\Users\ZHX\Documents\MyDocuments\&#20013;&#25991;\MEIZHOUCHINESE5\&#21508;&#31185;&#24405;&#38899;&#36164;&#26009;\lesson7\&#20030;.m4a" TargetMode="External"/><Relationship Id="rId1" Type="http://schemas.microsoft.com/office/2007/relationships/media" Target="file:///C:\Users\ZHX\Documents\MyDocuments\&#20013;&#25991;\MEIZHOUCHINESE5\&#21508;&#31185;&#24405;&#38899;&#36164;&#26009;\lesson7\&#20030;.m4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062038" y="785813"/>
            <a:ext cx="32623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48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第七</a:t>
            </a:r>
            <a:r>
              <a:rPr lang="zh-CN" altLang="en-US" sz="48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课</a:t>
            </a:r>
            <a:endParaRPr lang="zh-TW" altLang="en-US" sz="48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endParaRPr lang="zh-TW" altLang="en-US" sz="48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TW" altLang="en-US" sz="48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短期</a:t>
            </a:r>
            <a:r>
              <a:rPr lang="zh-CN" altLang="en-US" sz="48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运动营</a:t>
            </a:r>
            <a:endParaRPr lang="zh-TW" altLang="en-US" sz="48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E451FD-737F-4F3E-AFE8-5B8D866B092C}" type="slidenum">
              <a:rPr lang="zh-TW" altLang="en-US" sz="1400" smtClean="0"/>
              <a:pPr/>
              <a:t>1</a:t>
            </a:fld>
            <a:endParaRPr lang="en-US" altLang="zh-TW" sz="1400" smtClean="0"/>
          </a:p>
        </p:txBody>
      </p:sp>
      <p:sp>
        <p:nvSpPr>
          <p:cNvPr id="13316" name="矩形 1"/>
          <p:cNvSpPr>
            <a:spLocks noChangeArrowheads="1"/>
          </p:cNvSpPr>
          <p:nvPr/>
        </p:nvSpPr>
        <p:spPr bwMode="auto">
          <a:xfrm>
            <a:off x="3836988" y="3498850"/>
            <a:ext cx="45720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4800" b="1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第七課</a:t>
            </a:r>
          </a:p>
          <a:p>
            <a:pPr algn="ctr" eaLnBrk="1" hangingPunct="1"/>
            <a:endParaRPr lang="zh-TW" altLang="en-US" sz="4800" b="1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TW" altLang="en-US" sz="4800" b="1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短期運動營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941D2-7E75-4C61-9109-D4B0AAF5E3F5}" type="slidenum">
              <a:rPr lang="zh-TW" altLang="en-US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31747" name="Picture 4" descr="办》字的笔画顺序GIF动画演示，《办》字的笔顺PNG位图分步演示，教你规范写《办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03225"/>
            <a:ext cx="3978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辦》字的笔顺（笔画顺序）动画汉字辦怎么写，辦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135188"/>
            <a:ext cx="40449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DDDADA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B7A11B-FD77-40C4-9CD2-DB28B43F5069}" type="slidenum">
              <a:rPr lang="zh-TW" altLang="en-US" sz="1400" smtClean="0"/>
              <a:pPr/>
              <a:t>11</a:t>
            </a:fld>
            <a:endParaRPr lang="en-US" altLang="zh-TW" sz="1400" smtClean="0"/>
          </a:p>
        </p:txBody>
      </p:sp>
      <p:sp>
        <p:nvSpPr>
          <p:cNvPr id="18534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6113" y="1473200"/>
            <a:ext cx="2547937" cy="2000250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zh-TW" altLang="en-US" sz="18500" smtClean="0">
                <a:ea typeface="DFKai-SB" panose="03000509000000000000" pitchFamily="65" charset="-120"/>
              </a:rPr>
              <a:t>短</a:t>
            </a:r>
            <a:endParaRPr lang="zh-TW" altLang="en-US" sz="18500" smtClean="0">
              <a:solidFill>
                <a:srgbClr val="FF0000"/>
              </a:solidFill>
              <a:ea typeface="DFKai-SB" panose="03000509000000000000" pitchFamily="65" charset="-120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33614" y="3240087"/>
            <a:ext cx="3303587" cy="9874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zh-TW" altLang="en-US" sz="3600" dirty="0" smtClean="0">
                <a:solidFill>
                  <a:srgbClr val="FF0000"/>
                </a:solidFill>
                <a:ea typeface="DFKai-SB" panose="03000509000000000000" pitchFamily="65" charset="-120"/>
              </a:rPr>
              <a:t>矢</a:t>
            </a:r>
            <a:r>
              <a:rPr lang="zh-TW" altLang="en-US" sz="3600" dirty="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5683250" y="792163"/>
            <a:ext cx="4052888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7200" u="none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短期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 rot="1759544">
            <a:off x="5872163" y="758825"/>
            <a:ext cx="21082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228725" y="579438"/>
            <a:ext cx="438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 </a:t>
            </a:r>
            <a:endParaRPr lang="en-US" altLang="en-US" sz="7200" u="none"/>
          </a:p>
        </p:txBody>
      </p:sp>
      <p:pic>
        <p:nvPicPr>
          <p:cNvPr id="185361" name="Picture 17" descr="1_3-day-surf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55" y="4986435"/>
            <a:ext cx="3329463" cy="122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081213"/>
            <a:ext cx="4081462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8" name="Rectangle 1"/>
          <p:cNvSpPr>
            <a:spLocks noChangeArrowheads="1"/>
          </p:cNvSpPr>
          <p:nvPr/>
        </p:nvSpPr>
        <p:spPr bwMode="auto">
          <a:xfrm>
            <a:off x="1090613" y="209550"/>
            <a:ext cx="1895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duǎn</a:t>
            </a:r>
          </a:p>
        </p:txBody>
      </p:sp>
      <p:pic>
        <p:nvPicPr>
          <p:cNvPr id="3" name="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5407" y="4168775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5240417"/>
            <a:ext cx="5137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u="none" dirty="0" smtClean="0">
                <a:solidFill>
                  <a:srgbClr val="0070C0"/>
                </a:solidFill>
              </a:rPr>
              <a:t>这是一个短期的游泳培训班</a:t>
            </a:r>
            <a:endParaRPr lang="en-US" altLang="zh-CN" sz="3200" u="none" dirty="0" smtClean="0">
              <a:solidFill>
                <a:srgbClr val="0070C0"/>
              </a:solidFill>
            </a:endParaRPr>
          </a:p>
          <a:p>
            <a:r>
              <a:rPr lang="zh-TW" altLang="en-US" sz="3200" u="none" dirty="0">
                <a:solidFill>
                  <a:srgbClr val="FF0000"/>
                </a:solidFill>
                <a:latin typeface="inherit"/>
              </a:rPr>
              <a:t>這是一個短期的游泳培訓班</a:t>
            </a:r>
            <a:r>
              <a:rPr lang="zh-TW" altLang="en-US" sz="1100" u="none" dirty="0">
                <a:solidFill>
                  <a:srgbClr val="FF0000"/>
                </a:solidFill>
              </a:rPr>
              <a:t> </a:t>
            </a:r>
            <a:endParaRPr lang="zh-TW" altLang="en-US" sz="3200" u="none" dirty="0">
              <a:solidFill>
                <a:srgbClr val="FF0000"/>
              </a:solidFill>
            </a:endParaRPr>
          </a:p>
          <a:p>
            <a:endParaRPr lang="en-US" sz="3200" u="none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5346" grpId="0" build="p" autoUpdateAnimBg="0" advAuto="0"/>
      <p:bldP spid="185347" grpId="0" build="p" autoUpdateAnimBg="0"/>
      <p:bldP spid="1853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ADA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1247775" y="725488"/>
            <a:ext cx="244316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002060"/>
                </a:solidFill>
                <a:latin typeface="華康標楷W5注音" pitchFamily="66" charset="-120"/>
                <a:ea typeface="華康標楷W5注音" pitchFamily="66" charset="-120"/>
              </a:rPr>
              <a:t>很短</a:t>
            </a:r>
            <a:endParaRPr lang="en-US" altLang="zh-TW" sz="8800" u="none">
              <a:solidFill>
                <a:srgbClr val="00206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87396" name="Picture 4" descr="j01975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3081338"/>
            <a:ext cx="16494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 descr="j01975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6413"/>
            <a:ext cx="51816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8E9AE1-937D-4E54-A6BD-0B553239F676}" type="slidenum">
              <a:rPr lang="zh-TW" altLang="en-US" sz="1400" smtClean="0"/>
              <a:pPr/>
              <a:t>12</a:t>
            </a:fld>
            <a:endParaRPr lang="en-US" altLang="zh-TW" sz="1400" smtClean="0"/>
          </a:p>
        </p:txBody>
      </p:sp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413"/>
            <a:ext cx="2233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4054475"/>
            <a:ext cx="18669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FF3AF-5D6A-4A98-8414-E9FE07D13AD7}" type="slidenum">
              <a:rPr lang="zh-TW" altLang="en-US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36867" name="Picture 4" descr="长短相形- 知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3358" r="7172" b="8836"/>
          <a:stretch>
            <a:fillRect/>
          </a:stretch>
        </p:blipFill>
        <p:spPr bwMode="auto">
          <a:xfrm>
            <a:off x="460375" y="620713"/>
            <a:ext cx="4640263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6" descr="长短图片免费下载_长短素材_长短模板-新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686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1576388"/>
            <a:ext cx="28336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文本框 4"/>
          <p:cNvSpPr txBox="1">
            <a:spLocks noChangeArrowheads="1"/>
          </p:cNvSpPr>
          <p:nvPr/>
        </p:nvSpPr>
        <p:spPr bwMode="auto">
          <a:xfrm>
            <a:off x="1365250" y="3502025"/>
            <a:ext cx="18764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6600" u="none">
                <a:solidFill>
                  <a:srgbClr val="C00000"/>
                </a:solidFill>
              </a:rPr>
              <a:t>長短</a:t>
            </a:r>
            <a:endParaRPr lang="en-US" altLang="zh-CN" sz="6600" u="none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6600" u="none">
                <a:solidFill>
                  <a:srgbClr val="0070C0"/>
                </a:solidFill>
              </a:rPr>
              <a:t>长短</a:t>
            </a:r>
            <a:endParaRPr lang="en-US" altLang="en-US" sz="6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86542-B3E0-4736-8E53-28CC1113A0D4}" type="slidenum">
              <a:rPr lang="zh-TW" altLang="en-US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37891" name="Picture 4" descr="短》字的笔画顺序GIF动画演示，《短》字的笔顺PNG位图分步演示，教你规范写《短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471488"/>
            <a:ext cx="569912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ADA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90513" y="889000"/>
            <a:ext cx="1979612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4000" u="none">
                <a:ea typeface="華康標楷體" pitchFamily="65" charset="-120"/>
              </a:rPr>
              <a:t>營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1363" y="5040313"/>
            <a:ext cx="152876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3200" u="none">
                <a:ea typeface="華康楷書體W5" pitchFamily="49" charset="-120"/>
              </a:rPr>
              <a:t>十七</a:t>
            </a:r>
            <a:r>
              <a:rPr lang="zh-TW" altLang="en-US" sz="3200" u="none">
                <a:solidFill>
                  <a:srgbClr val="FF0000"/>
                </a:solidFill>
                <a:ea typeface="華康楷書體W5" pitchFamily="49" charset="-120"/>
              </a:rPr>
              <a:t> </a:t>
            </a:r>
            <a:r>
              <a:rPr lang="zh-TW" altLang="en-US" sz="3200" u="none">
                <a:ea typeface="華康楷書體W5" pitchFamily="49" charset="-120"/>
              </a:rPr>
              <a:t>畫</a:t>
            </a:r>
          </a:p>
          <a:p>
            <a:pPr eaLnBrk="1" hangingPunct="1"/>
            <a:r>
              <a:rPr lang="zh-TW" altLang="en-US" sz="3200" u="none">
                <a:solidFill>
                  <a:srgbClr val="FF0000"/>
                </a:solidFill>
                <a:ea typeface="華康楷書體W5" pitchFamily="49" charset="-120"/>
              </a:rPr>
              <a:t>火</a:t>
            </a:r>
            <a:r>
              <a:rPr lang="zh-TW" altLang="en-US" sz="3200" u="none">
                <a:ea typeface="華康楷書體W5" pitchFamily="49" charset="-120"/>
              </a:rPr>
              <a:t>部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227638" y="288925"/>
            <a:ext cx="299878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ea typeface="華康標楷W5注音" pitchFamily="66" charset="-120"/>
              </a:rPr>
              <a:t>運動營</a:t>
            </a:r>
            <a:endParaRPr lang="en-US" altLang="zh-TW" sz="7200" u="none">
              <a:solidFill>
                <a:srgbClr val="C00000"/>
              </a:solidFill>
              <a:ea typeface="華康標楷W5注音" pitchFamily="66" charset="-120"/>
            </a:endParaRPr>
          </a:p>
          <a:p>
            <a:pPr eaLnBrk="1" hangingPunct="1"/>
            <a:r>
              <a:rPr lang="zh-CN" altLang="en-US" sz="7200" u="none">
                <a:solidFill>
                  <a:srgbClr val="0070C0"/>
                </a:solidFill>
                <a:ea typeface="華康標楷W5注音" pitchFamily="66" charset="-120"/>
              </a:rPr>
              <a:t>运动营</a:t>
            </a:r>
            <a:endParaRPr lang="en-US" altLang="zh-TW" sz="72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741363" y="5181600"/>
            <a:ext cx="17081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zh-TW" altLang="en-US" sz="8000">
              <a:solidFill>
                <a:schemeClr val="accent2"/>
              </a:solidFill>
              <a:ea typeface="華康標楷W5注音" pitchFamily="66" charset="-120"/>
            </a:endParaRPr>
          </a:p>
        </p:txBody>
      </p:sp>
      <p:pic>
        <p:nvPicPr>
          <p:cNvPr id="25631" name="Picture 3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870200"/>
            <a:ext cx="48799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Rectangle 1"/>
          <p:cNvSpPr>
            <a:spLocks noChangeArrowheads="1"/>
          </p:cNvSpPr>
          <p:nvPr/>
        </p:nvSpPr>
        <p:spPr bwMode="auto">
          <a:xfrm>
            <a:off x="598488" y="0"/>
            <a:ext cx="1851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yíng </a:t>
            </a:r>
          </a:p>
        </p:txBody>
      </p:sp>
      <p:sp>
        <p:nvSpPr>
          <p:cNvPr id="389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A10718-C67B-4800-8121-4A05F5D7EC50}" type="slidenum">
              <a:rPr lang="zh-TW" altLang="en-US" sz="1400" smtClean="0"/>
              <a:pPr/>
              <a:t>15</a:t>
            </a:fld>
            <a:endParaRPr lang="en-US" altLang="zh-TW" sz="1400" smtClean="0"/>
          </a:p>
        </p:txBody>
      </p:sp>
      <p:sp>
        <p:nvSpPr>
          <p:cNvPr id="38921" name="文本框 1"/>
          <p:cNvSpPr txBox="1">
            <a:spLocks noChangeArrowheads="1"/>
          </p:cNvSpPr>
          <p:nvPr/>
        </p:nvSpPr>
        <p:spPr bwMode="auto">
          <a:xfrm>
            <a:off x="2270125" y="2314575"/>
            <a:ext cx="1416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C00000"/>
                </a:solidFill>
              </a:rPr>
              <a:t>营</a:t>
            </a:r>
            <a:endParaRPr lang="en-US" altLang="en-US" sz="96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ADA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774700" y="841375"/>
            <a:ext cx="2441575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露營</a:t>
            </a:r>
            <a:endParaRPr lang="en-US" altLang="zh-TW" sz="8800" u="none">
              <a:solidFill>
                <a:srgbClr val="C0000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096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509477-4D0E-426A-A339-1F2068E469E4}" type="slidenum">
              <a:rPr lang="zh-TW" altLang="en-US" sz="1400" smtClean="0"/>
              <a:pPr/>
              <a:t>16</a:t>
            </a:fld>
            <a:endParaRPr lang="en-US" altLang="zh-TW" sz="1400" smtClean="0"/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22275"/>
            <a:ext cx="4756150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89288"/>
            <a:ext cx="5083175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文本框 1"/>
          <p:cNvSpPr txBox="1">
            <a:spLocks noChangeArrowheads="1"/>
          </p:cNvSpPr>
          <p:nvPr/>
        </p:nvSpPr>
        <p:spPr bwMode="auto">
          <a:xfrm>
            <a:off x="5967413" y="4252913"/>
            <a:ext cx="24415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8800" u="none">
                <a:solidFill>
                  <a:srgbClr val="0070C0"/>
                </a:solidFill>
              </a:rPr>
              <a:t>露营</a:t>
            </a:r>
            <a:endParaRPr lang="en-US" altLang="en-US" sz="88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D6D40-235C-4D76-9C6D-38DCB4181CF1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43011" name="文本框 2"/>
          <p:cNvSpPr txBox="1">
            <a:spLocks noChangeArrowheads="1"/>
          </p:cNvSpPr>
          <p:nvPr/>
        </p:nvSpPr>
        <p:spPr bwMode="auto">
          <a:xfrm>
            <a:off x="460375" y="4489450"/>
            <a:ext cx="3340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>
                <a:solidFill>
                  <a:srgbClr val="0070C0"/>
                </a:solidFill>
              </a:rPr>
              <a:t>营火</a:t>
            </a:r>
            <a:r>
              <a:rPr lang="zh-CN" altLang="en-US" sz="5400" u="none"/>
              <a:t>  </a:t>
            </a:r>
            <a:r>
              <a:rPr lang="zh-CN" altLang="en-US" sz="5400" u="none">
                <a:solidFill>
                  <a:srgbClr val="C00000"/>
                </a:solidFill>
              </a:rPr>
              <a:t>營火</a:t>
            </a:r>
            <a:endParaRPr lang="en-US" altLang="en-US" sz="5400" u="none">
              <a:solidFill>
                <a:srgbClr val="C00000"/>
              </a:solidFill>
            </a:endParaRPr>
          </a:p>
        </p:txBody>
      </p:sp>
      <p:sp>
        <p:nvSpPr>
          <p:cNvPr id="43012" name="AutoShape 2" descr="营火,儿子,父亲,饮料,茶,热,户外活动,大篝火,野餐,烤肉架图片素材下载-稿定素材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3013" name="Picture 4" descr="野营的情侣图片-野营的情侣用营火烤东西素材-高清图片-摄影照片-寻图免费打包下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2870200"/>
            <a:ext cx="471963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38175"/>
            <a:ext cx="4424363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D83B4-FFF6-4B7F-AF6C-83A756919D93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44035" name="Picture 2" descr="营》字的笔顺（笔画顺序）动画汉字营怎么写，营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74650"/>
            <a:ext cx="41529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營》字的笔顺（笔画顺序）动画汉字營怎么写，營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297113"/>
            <a:ext cx="3871912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ADA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09" y="1571626"/>
            <a:ext cx="3257550" cy="48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66763" y="3854450"/>
            <a:ext cx="11080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3600" u="none">
                <a:solidFill>
                  <a:srgbClr val="FF0000"/>
                </a:solidFill>
                <a:ea typeface="華康楷書體W5" pitchFamily="49" charset="-120"/>
              </a:rPr>
              <a:t>辶</a:t>
            </a:r>
            <a:r>
              <a:rPr lang="zh-TW" altLang="en-US" sz="3600" u="none">
                <a:ea typeface="華康楷書體W5" pitchFamily="49" charset="-120"/>
              </a:rPr>
              <a:t>部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214813" y="438150"/>
            <a:ext cx="4648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ea typeface="華康標楷W5注音" pitchFamily="66" charset="-120"/>
              </a:rPr>
              <a:t>歡迎   </a:t>
            </a:r>
            <a:r>
              <a:rPr lang="zh-CN" altLang="en-US" sz="7200" u="none">
                <a:solidFill>
                  <a:srgbClr val="0070C0"/>
                </a:solidFill>
                <a:ea typeface="華康標楷W5注音" pitchFamily="66" charset="-120"/>
              </a:rPr>
              <a:t>欢迎</a:t>
            </a:r>
            <a:endParaRPr lang="en-US" altLang="zh-TW" sz="7200" u="none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2740100" y="1351537"/>
            <a:ext cx="163353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 dirty="0">
                <a:solidFill>
                  <a:srgbClr val="C00000"/>
                </a:solidFill>
                <a:ea typeface="華康寬注音(標楷W5)" pitchFamily="66" charset="-120"/>
              </a:rPr>
              <a:t>營  </a:t>
            </a:r>
            <a:r>
              <a:rPr lang="zh-CN" altLang="en-US" sz="9600" u="none" dirty="0">
                <a:solidFill>
                  <a:srgbClr val="0070C0"/>
                </a:solidFill>
                <a:ea typeface="華康寬注音(標楷W5)" pitchFamily="66" charset="-120"/>
              </a:rPr>
              <a:t>营</a:t>
            </a:r>
            <a:endParaRPr lang="en-US" altLang="zh-TW" sz="9600" u="none" dirty="0">
              <a:solidFill>
                <a:srgbClr val="0070C0"/>
              </a:solidFill>
              <a:ea typeface="華康寬注音(標楷W5)" pitchFamily="66" charset="-120"/>
            </a:endParaRPr>
          </a:p>
        </p:txBody>
      </p:sp>
      <p:sp>
        <p:nvSpPr>
          <p:cNvPr id="45062" name="Rectangle 16"/>
          <p:cNvSpPr>
            <a:spLocks noChangeArrowheads="1"/>
          </p:cNvSpPr>
          <p:nvPr/>
        </p:nvSpPr>
        <p:spPr bwMode="auto">
          <a:xfrm>
            <a:off x="177800" y="650875"/>
            <a:ext cx="21082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5000" u="none">
                <a:solidFill>
                  <a:srgbClr val="002060"/>
                </a:solidFill>
                <a:ea typeface="華康標楷體" pitchFamily="65" charset="-120"/>
              </a:rPr>
              <a:t>迎</a:t>
            </a:r>
          </a:p>
        </p:txBody>
      </p:sp>
      <p:pic>
        <p:nvPicPr>
          <p:cNvPr id="8910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35" y="4177506"/>
            <a:ext cx="3757478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Rectangle 1"/>
          <p:cNvSpPr>
            <a:spLocks noChangeArrowheads="1"/>
          </p:cNvSpPr>
          <p:nvPr/>
        </p:nvSpPr>
        <p:spPr bwMode="auto">
          <a:xfrm>
            <a:off x="677863" y="23813"/>
            <a:ext cx="18510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yíng </a:t>
            </a:r>
          </a:p>
        </p:txBody>
      </p:sp>
      <p:sp>
        <p:nvSpPr>
          <p:cNvPr id="450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6B8C61-2959-4212-8AFB-D18DDB92FE60}" type="slidenum">
              <a:rPr lang="zh-TW" altLang="en-US" sz="1400" smtClean="0"/>
              <a:pPr/>
              <a:t>19</a:t>
            </a:fld>
            <a:endParaRPr lang="en-US" altLang="zh-TW" sz="1400" smtClean="0"/>
          </a:p>
        </p:txBody>
      </p:sp>
      <p:sp>
        <p:nvSpPr>
          <p:cNvPr id="45066" name="文本框 1"/>
          <p:cNvSpPr txBox="1">
            <a:spLocks noChangeArrowheads="1"/>
          </p:cNvSpPr>
          <p:nvPr/>
        </p:nvSpPr>
        <p:spPr bwMode="auto">
          <a:xfrm>
            <a:off x="677863" y="3275013"/>
            <a:ext cx="99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u="none"/>
              <a:t>towards</a:t>
            </a:r>
            <a:endParaRPr lang="en-US" altLang="en-US" u="none"/>
          </a:p>
        </p:txBody>
      </p:sp>
      <p:pic>
        <p:nvPicPr>
          <p:cNvPr id="3" name="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2846" y="4339022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084" y="5188245"/>
            <a:ext cx="48301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u="none" dirty="0" smtClean="0">
                <a:solidFill>
                  <a:srgbClr val="0070C0"/>
                </a:solidFill>
              </a:rPr>
              <a:t>下面哪组对话是不对的</a:t>
            </a:r>
            <a:endParaRPr lang="en-US" altLang="zh-CN" sz="3600" u="none" dirty="0" smtClean="0">
              <a:solidFill>
                <a:srgbClr val="0070C0"/>
              </a:solidFill>
            </a:endParaRPr>
          </a:p>
          <a:p>
            <a:r>
              <a:rPr lang="zh-TW" altLang="en-US" sz="3600" u="none" dirty="0">
                <a:solidFill>
                  <a:srgbClr val="FF0000"/>
                </a:solidFill>
                <a:latin typeface="inherit"/>
              </a:rPr>
              <a:t>下面哪組對話是不對的</a:t>
            </a:r>
            <a:r>
              <a:rPr lang="zh-TW" altLang="en-US" sz="1200" u="none" dirty="0">
                <a:solidFill>
                  <a:srgbClr val="FF0000"/>
                </a:solidFill>
              </a:rPr>
              <a:t> </a:t>
            </a:r>
            <a:endParaRPr lang="zh-TW" altLang="en-US" sz="3600" u="none" dirty="0">
              <a:solidFill>
                <a:srgbClr val="FF0000"/>
              </a:solidFill>
            </a:endParaRPr>
          </a:p>
          <a:p>
            <a:endParaRPr lang="en-US" sz="3600" u="none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091" grpId="0"/>
      <p:bldP spid="89092" grpId="0"/>
      <p:bldP spid="890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-50800"/>
            <a:ext cx="69246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5197475"/>
            <a:ext cx="6972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605A79-199A-450B-A05C-035E105FC237}" type="slidenum">
              <a:rPr lang="zh-TW" altLang="en-US" sz="1400" smtClean="0"/>
              <a:pPr/>
              <a:t>2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8574B9-E1CE-4492-9FE3-ACDA19B0A7BE}" type="slidenum">
              <a:rPr lang="zh-TW" altLang="en-US" sz="1400" smtClean="0"/>
              <a:pPr/>
              <a:t>20</a:t>
            </a:fld>
            <a:endParaRPr lang="en-US" altLang="zh-TW" sz="1400" smtClean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0"/>
            <a:ext cx="7596187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573338"/>
            <a:ext cx="2106612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文本框 1"/>
          <p:cNvSpPr txBox="1">
            <a:spLocks noChangeArrowheads="1"/>
          </p:cNvSpPr>
          <p:nvPr/>
        </p:nvSpPr>
        <p:spPr bwMode="auto">
          <a:xfrm>
            <a:off x="4625975" y="190500"/>
            <a:ext cx="1570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>
                <a:solidFill>
                  <a:srgbClr val="0070C0"/>
                </a:solidFill>
              </a:rPr>
              <a:t>欢迎</a:t>
            </a:r>
            <a:endParaRPr lang="en-US" altLang="en-US" sz="5400" u="none">
              <a:solidFill>
                <a:srgbClr val="0070C0"/>
              </a:solidFill>
            </a:endParaRPr>
          </a:p>
        </p:txBody>
      </p:sp>
      <p:sp>
        <p:nvSpPr>
          <p:cNvPr id="47110" name="文本框 2"/>
          <p:cNvSpPr txBox="1">
            <a:spLocks noChangeArrowheads="1"/>
          </p:cNvSpPr>
          <p:nvPr/>
        </p:nvSpPr>
        <p:spPr bwMode="auto">
          <a:xfrm>
            <a:off x="1430338" y="4318000"/>
            <a:ext cx="63912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400" u="none">
                <a:solidFill>
                  <a:srgbClr val="0070C0"/>
                </a:solidFill>
              </a:rPr>
              <a:t>欢迎光临！请问有几位？</a:t>
            </a:r>
            <a:endParaRPr lang="en-US" altLang="zh-CN" sz="44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400" u="none">
                <a:solidFill>
                  <a:srgbClr val="0070C0"/>
                </a:solidFill>
              </a:rPr>
              <a:t>就我们四个。</a:t>
            </a:r>
            <a:endParaRPr lang="en-US" altLang="en-US" sz="44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55600" y="4776788"/>
            <a:ext cx="749300" cy="490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355600" y="5718175"/>
            <a:ext cx="722313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1338263" y="515938"/>
            <a:ext cx="67516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ea typeface="華康標楷W5注音" pitchFamily="66" charset="-120"/>
              </a:rPr>
              <a:t>迎新會</a:t>
            </a:r>
            <a:r>
              <a:rPr lang="zh-TW" altLang="en-US" sz="7200" u="none">
                <a:solidFill>
                  <a:schemeClr val="accent2"/>
                </a:solidFill>
                <a:ea typeface="華康標楷W5注音" pitchFamily="66" charset="-120"/>
              </a:rPr>
              <a:t>    </a:t>
            </a:r>
            <a:r>
              <a:rPr lang="zh-CN" altLang="en-US" sz="7200" u="none">
                <a:solidFill>
                  <a:srgbClr val="0070C0"/>
                </a:solidFill>
                <a:ea typeface="華康標楷W5注音" pitchFamily="66" charset="-120"/>
              </a:rPr>
              <a:t>迎新会</a:t>
            </a:r>
            <a:endParaRPr lang="en-US" altLang="zh-TW" sz="72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47FD52-13E5-4D4E-BA9D-0409FF2D05AC}" type="slidenum">
              <a:rPr lang="zh-TW" altLang="en-US" sz="1400" smtClean="0"/>
              <a:pPr/>
              <a:t>21</a:t>
            </a:fld>
            <a:endParaRPr lang="en-US" altLang="zh-TW" sz="1400" smtClean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241550"/>
            <a:ext cx="40243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547938"/>
            <a:ext cx="29432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17883-ADBF-4D65-8EFC-0A7C0782CA94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104900" y="1104900"/>
            <a:ext cx="141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迎面</a:t>
            </a:r>
            <a:endParaRPr lang="en-US" altLang="en-US" sz="4800" u="none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104900" y="3206750"/>
            <a:ext cx="299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迎头  </a:t>
            </a:r>
            <a:r>
              <a:rPr lang="zh-CN" altLang="en-US" sz="4800" u="none">
                <a:solidFill>
                  <a:srgbClr val="C00000"/>
                </a:solidFill>
              </a:rPr>
              <a:t>迎頭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778375" y="1282700"/>
            <a:ext cx="3162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迎来   </a:t>
            </a:r>
            <a:r>
              <a:rPr lang="zh-CN" altLang="en-US" sz="4800" u="none">
                <a:solidFill>
                  <a:srgbClr val="C00000"/>
                </a:solidFill>
              </a:rPr>
              <a:t>迎來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359525" y="3962400"/>
            <a:ext cx="1416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迎新</a:t>
            </a:r>
            <a:endParaRPr lang="en-US" altLang="en-US" sz="4800" u="none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916363" y="5157788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迎春</a:t>
            </a:r>
            <a:endParaRPr lang="en-US" altLang="en-US" sz="4800" u="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CD18C-BAA2-439B-8D6F-6C69C165B0F9}" type="slidenum">
              <a:rPr lang="zh-TW" altLang="en-US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53251" name="Picture 4" descr="迎》字的笔画顺序GIF动画演示，《迎》字的笔顺PNG位图分步演示，教你规范写《迎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47738"/>
            <a:ext cx="564515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30225" y="974725"/>
            <a:ext cx="17224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2000" u="none">
                <a:solidFill>
                  <a:srgbClr val="C00000"/>
                </a:solidFill>
                <a:ea typeface="華康標楷體" pitchFamily="65" charset="-120"/>
              </a:rPr>
              <a:t>參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20713" y="2525713"/>
            <a:ext cx="12112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TW" altLang="en-US" sz="4000" u="none">
              <a:ea typeface="華康楷書體W5" pitchFamily="49" charset="-120"/>
            </a:endParaRPr>
          </a:p>
          <a:p>
            <a:pPr eaLnBrk="1" hangingPunct="1"/>
            <a:r>
              <a:rPr lang="zh-TW" altLang="en-US" sz="4000" u="none">
                <a:solidFill>
                  <a:srgbClr val="FF0000"/>
                </a:solidFill>
                <a:ea typeface="華康楷書體W5" pitchFamily="49" charset="-120"/>
              </a:rPr>
              <a:t>ㄙ</a:t>
            </a:r>
            <a:r>
              <a:rPr lang="zh-TW" altLang="en-US" sz="4000" u="none">
                <a:ea typeface="華康楷書體W5" pitchFamily="49" charset="-120"/>
              </a:rPr>
              <a:t>部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268788" y="422275"/>
            <a:ext cx="39020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000" u="none">
                <a:solidFill>
                  <a:srgbClr val="C00000"/>
                </a:solidFill>
                <a:ea typeface="華康標楷W5注音" pitchFamily="66" charset="-120"/>
              </a:rPr>
              <a:t>參加   </a:t>
            </a:r>
            <a:r>
              <a:rPr lang="zh-CN" altLang="en-US" sz="6000" u="none">
                <a:solidFill>
                  <a:srgbClr val="0070C0"/>
                </a:solidFill>
                <a:ea typeface="華康標楷W5注音" pitchFamily="66" charset="-120"/>
              </a:rPr>
              <a:t>参加</a:t>
            </a:r>
            <a:endParaRPr lang="en-US" altLang="zh-TW" sz="60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30225" y="3157538"/>
            <a:ext cx="12112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zh-TW" altLang="en-US" sz="8000">
              <a:solidFill>
                <a:schemeClr val="accent2"/>
              </a:solidFill>
              <a:ea typeface="華康標楷W5注音" pitchFamily="66" charset="-12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2473325" y="2128838"/>
            <a:ext cx="14160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CN" altLang="en-US" sz="9600" u="none">
                <a:solidFill>
                  <a:srgbClr val="0070C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参</a:t>
            </a:r>
            <a:endParaRPr kumimoji="1" lang="en-US" altLang="zh-TW" sz="9600" u="none">
              <a:solidFill>
                <a:srgbClr val="0070C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54279" name="Rectangle 1"/>
          <p:cNvSpPr>
            <a:spLocks noChangeArrowheads="1"/>
          </p:cNvSpPr>
          <p:nvPr/>
        </p:nvSpPr>
        <p:spPr bwMode="auto">
          <a:xfrm>
            <a:off x="615950" y="100013"/>
            <a:ext cx="1489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cān</a:t>
            </a:r>
            <a:r>
              <a:rPr lang="en-US" altLang="en-US"/>
              <a:t> </a:t>
            </a:r>
          </a:p>
        </p:txBody>
      </p:sp>
      <p:sp>
        <p:nvSpPr>
          <p:cNvPr id="542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582438-68AA-4567-9B1E-5FFDC206442D}" type="slidenum">
              <a:rPr lang="zh-TW" altLang="en-US" sz="1400" smtClean="0"/>
              <a:pPr/>
              <a:t>24</a:t>
            </a:fld>
            <a:endParaRPr lang="en-US" altLang="zh-TW" sz="1400" smtClean="0"/>
          </a:p>
        </p:txBody>
      </p:sp>
      <p:pic>
        <p:nvPicPr>
          <p:cNvPr id="5428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50" y="4086936"/>
            <a:ext cx="2475415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31" y="1801504"/>
            <a:ext cx="2537069" cy="250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6550" y="3849688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9433" y="5022376"/>
            <a:ext cx="4929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u="none" dirty="0" smtClean="0">
                <a:solidFill>
                  <a:srgbClr val="0070C0"/>
                </a:solidFill>
              </a:rPr>
              <a:t>你参加这场比赛了吗？</a:t>
            </a:r>
            <a:endParaRPr lang="en-US" altLang="zh-CN" sz="3600" u="none" dirty="0" smtClean="0">
              <a:solidFill>
                <a:srgbClr val="0070C0"/>
              </a:solidFill>
            </a:endParaRPr>
          </a:p>
          <a:p>
            <a:r>
              <a:rPr lang="zh-TW" altLang="en-US" sz="3600" u="none" dirty="0">
                <a:solidFill>
                  <a:srgbClr val="FF0000"/>
                </a:solidFill>
                <a:latin typeface="inherit"/>
              </a:rPr>
              <a:t>你參加這場比賽了嗎？</a:t>
            </a:r>
            <a:r>
              <a:rPr lang="zh-TW" altLang="en-US" sz="3600" u="none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4" grpId="0"/>
      <p:bldP spid="59395" grpId="0"/>
      <p:bldP spid="59396" grpId="0"/>
      <p:bldP spid="594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EE0B27-8213-48A3-B0DD-032287F6E4BD}" type="slidenum">
              <a:rPr lang="zh-TW" altLang="en-US" sz="1400" smtClean="0"/>
              <a:pPr/>
              <a:t>25</a:t>
            </a:fld>
            <a:endParaRPr lang="en-US" altLang="zh-TW" sz="1400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74638"/>
            <a:ext cx="86804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4943475"/>
            <a:ext cx="23209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文本框 1"/>
          <p:cNvSpPr txBox="1">
            <a:spLocks noChangeArrowheads="1"/>
          </p:cNvSpPr>
          <p:nvPr/>
        </p:nvSpPr>
        <p:spPr bwMode="auto">
          <a:xfrm>
            <a:off x="1573213" y="3479800"/>
            <a:ext cx="75707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我是小华！我想参加今天的讨论会。</a:t>
            </a:r>
            <a:endParaRPr lang="en-US" altLang="zh-CN" sz="32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欢迎！欢迎！欢迎你来参加我们的活动。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56326" name="文本框 2"/>
          <p:cNvSpPr txBox="1">
            <a:spLocks noChangeArrowheads="1"/>
          </p:cNvSpPr>
          <p:nvPr/>
        </p:nvSpPr>
        <p:spPr bwMode="auto">
          <a:xfrm>
            <a:off x="5303838" y="393700"/>
            <a:ext cx="13128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>
                <a:solidFill>
                  <a:srgbClr val="0070C0"/>
                </a:solidFill>
              </a:rPr>
              <a:t>参加</a:t>
            </a:r>
            <a:endParaRPr lang="en-US" altLang="en-US" sz="44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660400" y="3660775"/>
            <a:ext cx="676275" cy="43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660400" y="4445000"/>
            <a:ext cx="633413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32320-3ECF-4217-AFDE-AF079A0980C3}" type="slidenum">
              <a:rPr lang="zh-TW" altLang="en-US"/>
              <a:pPr>
                <a:defRPr/>
              </a:pPr>
              <a:t>26</a:t>
            </a:fld>
            <a:endParaRPr lang="en-US" altLang="zh-TW"/>
          </a:p>
        </p:txBody>
      </p:sp>
      <p:pic>
        <p:nvPicPr>
          <p:cNvPr id="58371" name="Picture 4" descr="参》字的笔画顺序GIF动画演示，《参》字的笔顺PNG位图分步演示，教你规范写《参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11150"/>
            <a:ext cx="40338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 descr="參》字的笔顺（笔画顺序）动画汉字參怎么写，參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327275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88913" y="633413"/>
            <a:ext cx="274955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0" u="none">
                <a:latin typeface="DFKai-SB" panose="03000509000000000000" pitchFamily="65" charset="-120"/>
                <a:ea typeface="DFKai-SB" panose="03000509000000000000" pitchFamily="65" charset="-120"/>
              </a:rPr>
              <a:t>政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790575" y="5597525"/>
            <a:ext cx="13128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400" u="none">
                <a:solidFill>
                  <a:srgbClr val="FF0000"/>
                </a:solidFill>
                <a:ea typeface="DFKai-SB" panose="03000509000000000000" pitchFamily="65" charset="-120"/>
              </a:rPr>
              <a:t>攴</a:t>
            </a:r>
            <a:r>
              <a:rPr lang="zh-TW" altLang="en-US" sz="4400" u="none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046163" y="5132388"/>
            <a:ext cx="184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TW" altLang="en-US" sz="2400" u="none">
              <a:ea typeface="華康楷書體W5" pitchFamily="49" charset="-12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154488" y="0"/>
            <a:ext cx="419258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8500" u="none">
                <a:solidFill>
                  <a:srgbClr val="002060"/>
                </a:solidFill>
                <a:ea typeface="華康標楷W5注音" pitchFamily="66" charset="-120"/>
              </a:rPr>
              <a:t>政治</a:t>
            </a:r>
          </a:p>
        </p:txBody>
      </p:sp>
      <p:sp>
        <p:nvSpPr>
          <p:cNvPr id="59398" name="Text Box 9"/>
          <p:cNvSpPr txBox="1">
            <a:spLocks noChangeArrowheads="1"/>
          </p:cNvSpPr>
          <p:nvPr/>
        </p:nvSpPr>
        <p:spPr bwMode="auto">
          <a:xfrm>
            <a:off x="3060700" y="5546725"/>
            <a:ext cx="184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8000">
              <a:solidFill>
                <a:schemeClr val="accent2"/>
              </a:solidFill>
              <a:ea typeface="華康楷書體W5" pitchFamily="49" charset="-120"/>
            </a:endParaRPr>
          </a:p>
        </p:txBody>
      </p:sp>
      <p:pic>
        <p:nvPicPr>
          <p:cNvPr id="10139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4737100"/>
            <a:ext cx="19240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9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533900"/>
            <a:ext cx="2770187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93" name="Picture 17" descr="http://afeatheradrift.files.wordpress.com/2008/10/republican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2967038"/>
            <a:ext cx="164941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5" name="Picture 19" descr="http://tryingliberty.files.wordpress.com/2008/11/donkey-democrat-logo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2547938"/>
            <a:ext cx="20177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3" name="Rectangle 1"/>
          <p:cNvSpPr>
            <a:spLocks noChangeArrowheads="1"/>
          </p:cNvSpPr>
          <p:nvPr/>
        </p:nvSpPr>
        <p:spPr bwMode="auto">
          <a:xfrm>
            <a:off x="592138" y="185738"/>
            <a:ext cx="2346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zhèng</a:t>
            </a:r>
            <a:r>
              <a:rPr lang="en-US" altLang="en-US"/>
              <a:t> </a:t>
            </a:r>
          </a:p>
        </p:txBody>
      </p:sp>
      <p:sp>
        <p:nvSpPr>
          <p:cNvPr id="594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78E281-8EEE-4633-B2A2-EC185FA382AD}" type="slidenum">
              <a:rPr lang="zh-TW" altLang="en-US" sz="1400" smtClean="0"/>
              <a:pPr/>
              <a:t>27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9" grpId="0"/>
      <p:bldP spid="101380" grpId="0"/>
      <p:bldP spid="1013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712788" y="4708525"/>
            <a:ext cx="903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800" u="none">
                <a:ea typeface="華康楷書體W5" pitchFamily="49" charset="-120"/>
              </a:rPr>
              <a:t>八畫</a:t>
            </a:r>
          </a:p>
          <a:p>
            <a:pPr eaLnBrk="1" hangingPunct="1"/>
            <a:r>
              <a:rPr lang="zh-TW" altLang="en-US" sz="2800" u="none">
                <a:solidFill>
                  <a:srgbClr val="FF0000"/>
                </a:solidFill>
                <a:ea typeface="華康楷書體W5" pitchFamily="49" charset="-120"/>
              </a:rPr>
              <a:t>广</a:t>
            </a:r>
            <a:r>
              <a:rPr lang="zh-TW" altLang="en-US" sz="2800" u="none">
                <a:ea typeface="華康楷書體W5" pitchFamily="49" charset="-120"/>
              </a:rPr>
              <a:t>部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5548313" y="731838"/>
            <a:ext cx="18764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u="none">
                <a:solidFill>
                  <a:srgbClr val="002060"/>
                </a:solidFill>
                <a:ea typeface="華康標楷W5注音" pitchFamily="66" charset="-120"/>
              </a:rPr>
              <a:t>政府</a:t>
            </a:r>
            <a:endParaRPr lang="en-US" altLang="zh-TW" sz="6600" u="none">
              <a:solidFill>
                <a:srgbClr val="002060"/>
              </a:solidFill>
              <a:ea typeface="華康標楷W5破音一" pitchFamily="66" charset="-120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330200" y="901700"/>
            <a:ext cx="21082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5000" u="none">
                <a:latin typeface="DFKai-SB" panose="03000509000000000000" pitchFamily="65" charset="-120"/>
                <a:ea typeface="DFKai-SB" panose="03000509000000000000" pitchFamily="65" charset="-120"/>
              </a:rPr>
              <a:t>府</a:t>
            </a:r>
          </a:p>
        </p:txBody>
      </p:sp>
      <p:pic>
        <p:nvPicPr>
          <p:cNvPr id="1935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544763"/>
            <a:ext cx="432435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17988"/>
            <a:ext cx="2478088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7" name="Rectangle 1"/>
          <p:cNvSpPr>
            <a:spLocks noChangeArrowheads="1"/>
          </p:cNvSpPr>
          <p:nvPr/>
        </p:nvSpPr>
        <p:spPr bwMode="auto">
          <a:xfrm>
            <a:off x="938213" y="269875"/>
            <a:ext cx="890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fǔ</a:t>
            </a:r>
            <a:r>
              <a:rPr lang="en-US" altLang="en-US"/>
              <a:t> </a:t>
            </a:r>
          </a:p>
        </p:txBody>
      </p:sp>
      <p:sp>
        <p:nvSpPr>
          <p:cNvPr id="614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E64848-F3F4-46F9-866C-B3C02EBD5FAB}" type="slidenum">
              <a:rPr lang="zh-TW" altLang="en-US" sz="1400" smtClean="0"/>
              <a:pPr/>
              <a:t>28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  <p:bldP spid="193539" grpId="0"/>
      <p:bldP spid="1935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CCDFF-C2E1-41B7-A1C4-658D9668AB0D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63491" name="AutoShape 2" descr="府的繁体字怎么写府的异体字怎么写府的同音同调字_真笔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3492" name="Picture 4" descr="木府- 维基百科，自由的百科全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784225"/>
            <a:ext cx="3225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北京食府Beijing Duck House - Home - Cupertino, California - Menu, prices,  restaurant reviews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001963"/>
            <a:ext cx="227171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8" descr="偃月劃戟_文学城博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3671888"/>
            <a:ext cx="293528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文本框 3"/>
          <p:cNvSpPr txBox="1">
            <a:spLocks noChangeArrowheads="1"/>
          </p:cNvSpPr>
          <p:nvPr/>
        </p:nvSpPr>
        <p:spPr bwMode="auto">
          <a:xfrm>
            <a:off x="5622925" y="784225"/>
            <a:ext cx="14874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/>
              <a:t>府</a:t>
            </a:r>
            <a:endParaRPr lang="en-US" altLang="en-US" sz="96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0"/>
            <a:ext cx="7351713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56A3E8-1429-4B94-B8F1-D80462FDF9D9}" type="slidenum">
              <a:rPr lang="zh-TW" altLang="en-US" sz="1400" smtClean="0"/>
              <a:pPr/>
              <a:t>3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2227263" y="588963"/>
            <a:ext cx="3878262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002060"/>
                </a:solidFill>
                <a:ea typeface="華康標楷W5注音" pitchFamily="66" charset="-120"/>
                <a:cs typeface="Arial" panose="020B0604020202020204" pitchFamily="34" charset="0"/>
              </a:rPr>
              <a:t>市政府</a:t>
            </a:r>
            <a:endParaRPr lang="en-US" altLang="zh-TW" sz="9600" u="none">
              <a:solidFill>
                <a:srgbClr val="002060"/>
              </a:solidFill>
              <a:ea typeface="華康標楷W5注音" pitchFamily="66" charset="-120"/>
              <a:cs typeface="Arial" panose="020B0604020202020204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76500"/>
            <a:ext cx="30099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625725"/>
            <a:ext cx="5175250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888672-47C8-48D8-AD36-35BA0DA7B794}" type="slidenum">
              <a:rPr lang="zh-TW" altLang="en-US" sz="1400" smtClean="0">
                <a:cs typeface="Arial" panose="020B0604020202020204" pitchFamily="34" charset="0"/>
              </a:rPr>
              <a:pPr/>
              <a:t>30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12151-193D-4CDA-B529-93F138C08B21}" type="slidenum">
              <a:rPr lang="zh-TW" altLang="en-US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66563" name="Picture 4" descr="政》字的笔顺（笔画顺序）动画汉字政怎么写，政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600075"/>
            <a:ext cx="3998913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 descr="府》字的笔顺（笔画顺序）动画汉字府怎么写，府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2392363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A37E38-BAFC-472E-95B9-892F1A749FB8}" type="slidenum">
              <a:rPr lang="zh-TW" altLang="en-US" sz="1400" smtClean="0">
                <a:cs typeface="Arial" panose="020B0604020202020204" pitchFamily="34" charset="0"/>
              </a:rPr>
              <a:pPr/>
              <a:t>32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6575" y="4005263"/>
            <a:ext cx="1603375" cy="1238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600" smtClean="0">
                <a:solidFill>
                  <a:srgbClr val="FF0000"/>
                </a:solidFill>
                <a:ea typeface="DFKai-SB" panose="03000509000000000000" pitchFamily="65" charset="-120"/>
              </a:rPr>
              <a:t>糸</a:t>
            </a:r>
            <a:r>
              <a:rPr lang="zh-TW" altLang="en-US" sz="3600" smtClean="0">
                <a:ea typeface="DFKai-SB" panose="03000509000000000000" pitchFamily="65" charset="-120"/>
              </a:rPr>
              <a:t>部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3600" smtClean="0">
              <a:ea typeface="DFKai-SB" panose="03000509000000000000" pitchFamily="65" charset="-120"/>
            </a:endParaRP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-76200" y="5013325"/>
            <a:ext cx="27543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kumimoji="1" lang="zh-TW" altLang="en-US" sz="10000">
              <a:latin typeface="Comic Sans MS" panose="030F0702030302020204" pitchFamily="66" charset="0"/>
              <a:ea typeface="華康標楷W5注音" pitchFamily="66" charset="-120"/>
              <a:cs typeface="Arial" panose="020B0604020202020204" pitchFamily="34" charset="0"/>
            </a:endParaRPr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981075" y="1423988"/>
            <a:ext cx="36576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2000" u="none">
                <a:solidFill>
                  <a:srgbClr val="C00000"/>
                </a:solidFill>
                <a:ea typeface="華康標楷W5注音" pitchFamily="66" charset="-120"/>
                <a:cs typeface="Arial" panose="020B0604020202020204" pitchFamily="34" charset="0"/>
              </a:rPr>
              <a:t>練</a:t>
            </a:r>
            <a:endParaRPr lang="en-US" altLang="zh-TW" sz="12000" u="none">
              <a:solidFill>
                <a:srgbClr val="C00000"/>
              </a:solidFill>
              <a:ea typeface="華康標楷W5注音" pitchFamily="66" charset="-120"/>
              <a:cs typeface="Arial" panose="020B0604020202020204" pitchFamily="34" charset="0"/>
            </a:endParaRPr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533400" y="5181600"/>
            <a:ext cx="1841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7200">
              <a:solidFill>
                <a:srgbClr val="FF0000"/>
              </a:solidFill>
              <a:latin typeface="華康標楷W5注音" pitchFamily="66" charset="-120"/>
              <a:ea typeface="華康標楷W5注音" pitchFamily="66" charset="-120"/>
              <a:cs typeface="Arial" panose="020B0604020202020204" pitchFamily="34" charset="0"/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281488" y="579438"/>
            <a:ext cx="46005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  <a:cs typeface="Arial" panose="020B0604020202020204" pitchFamily="34" charset="0"/>
              </a:rPr>
              <a:t>練習   </a:t>
            </a:r>
            <a:r>
              <a:rPr lang="zh-CN" altLang="en-US" sz="72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  <a:cs typeface="Arial" panose="020B0604020202020204" pitchFamily="34" charset="0"/>
              </a:rPr>
              <a:t>练习</a:t>
            </a:r>
            <a:endParaRPr lang="en-US" altLang="zh-TW" sz="72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  <a:cs typeface="Arial" panose="020B0604020202020204" pitchFamily="34" charset="0"/>
            </a:endParaRPr>
          </a:p>
        </p:txBody>
      </p:sp>
      <p:sp>
        <p:nvSpPr>
          <p:cNvPr id="67592" name="Rectangle 1"/>
          <p:cNvSpPr>
            <a:spLocks noChangeArrowheads="1"/>
          </p:cNvSpPr>
          <p:nvPr/>
        </p:nvSpPr>
        <p:spPr bwMode="auto">
          <a:xfrm>
            <a:off x="981075" y="522288"/>
            <a:ext cx="144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>
                <a:cs typeface="Arial" panose="020B0604020202020204" pitchFamily="34" charset="0"/>
              </a:rPr>
              <a:t>liàn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759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1753561"/>
            <a:ext cx="20859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69" y="4432022"/>
            <a:ext cx="29146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09" y="3116838"/>
            <a:ext cx="2371208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6" name="文本框 1"/>
          <p:cNvSpPr txBox="1">
            <a:spLocks noChangeArrowheads="1"/>
          </p:cNvSpPr>
          <p:nvPr/>
        </p:nvSpPr>
        <p:spPr bwMode="auto">
          <a:xfrm>
            <a:off x="2719388" y="2578100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练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  <p:pic>
        <p:nvPicPr>
          <p:cNvPr id="3" name="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4869" y="3906837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884" y="5156200"/>
            <a:ext cx="3906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u="none" dirty="0" smtClean="0">
                <a:solidFill>
                  <a:srgbClr val="0070C0"/>
                </a:solidFill>
              </a:rPr>
              <a:t>我常常练习写毛笔字</a:t>
            </a:r>
            <a:endParaRPr lang="en-US" altLang="zh-CN" sz="3200" u="none" dirty="0" smtClean="0">
              <a:solidFill>
                <a:srgbClr val="0070C0"/>
              </a:solidFill>
            </a:endParaRPr>
          </a:p>
          <a:p>
            <a:r>
              <a:rPr lang="zh-TW" altLang="en-US" sz="3200" u="none" dirty="0">
                <a:solidFill>
                  <a:srgbClr val="FF0000"/>
                </a:solidFill>
                <a:latin typeface="inherit"/>
              </a:rPr>
              <a:t>我常常練習寫毛筆字</a:t>
            </a:r>
            <a:r>
              <a:rPr lang="zh-TW" altLang="en-US" sz="1100" u="none" dirty="0">
                <a:solidFill>
                  <a:srgbClr val="FF0000"/>
                </a:solidFill>
              </a:rPr>
              <a:t> </a:t>
            </a:r>
            <a:endParaRPr lang="zh-TW" altLang="en-US" sz="3200" u="none" dirty="0">
              <a:solidFill>
                <a:srgbClr val="FF0000"/>
              </a:solidFill>
            </a:endParaRPr>
          </a:p>
          <a:p>
            <a:endParaRPr lang="en-US" sz="3200" u="none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19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9138" grpId="0" build="p"/>
      <p:bldP spid="219140" grpId="0"/>
      <p:bldP spid="2191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68313" y="533400"/>
            <a:ext cx="34734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  <a:cs typeface="Arial" panose="020B0604020202020204" pitchFamily="34" charset="0"/>
              </a:rPr>
              <a:t>教練</a:t>
            </a:r>
            <a:endParaRPr lang="en-US" altLang="zh-TW" sz="7200" u="none">
              <a:solidFill>
                <a:srgbClr val="FF0000"/>
              </a:solidFill>
              <a:latin typeface="華康標楷W5注音" pitchFamily="66" charset="-120"/>
              <a:ea typeface="華康標楷W5注音" pitchFamily="66" charset="-120"/>
              <a:cs typeface="Arial" panose="020B0604020202020204" pitchFamily="34" charset="0"/>
            </a:endParaRPr>
          </a:p>
          <a:p>
            <a:pPr eaLnBrk="1" hangingPunct="1"/>
            <a:r>
              <a:rPr lang="en-US" altLang="zh-TW" sz="7200" u="none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  <a:cs typeface="Arial" panose="020B0604020202020204" pitchFamily="34" charset="0"/>
              </a:rPr>
              <a:t>      </a:t>
            </a:r>
            <a:r>
              <a:rPr lang="zh-CN" altLang="en-US" sz="72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  <a:cs typeface="Arial" panose="020B0604020202020204" pitchFamily="34" charset="0"/>
              </a:rPr>
              <a:t>教练</a:t>
            </a:r>
            <a:endParaRPr lang="en-US" altLang="zh-TW" sz="72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  <a:cs typeface="Arial" panose="020B0604020202020204" pitchFamily="34" charset="0"/>
            </a:endParaRPr>
          </a:p>
        </p:txBody>
      </p:sp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3586163"/>
            <a:ext cx="3810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2AE799-1CF6-41F7-95C9-86BEA6BC6BEC}" type="slidenum">
              <a:rPr lang="zh-TW" altLang="en-US" sz="1400" smtClean="0">
                <a:cs typeface="Arial" panose="020B0604020202020204" pitchFamily="34" charset="0"/>
              </a:rPr>
              <a:pPr/>
              <a:t>33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  <p:pic>
        <p:nvPicPr>
          <p:cNvPr id="696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3297238"/>
            <a:ext cx="3470275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392113"/>
            <a:ext cx="28003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69C6E-FE82-4966-A055-311FBB908113}" type="slidenum">
              <a:rPr lang="zh-TW" altLang="en-US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71683" name="文本框 2"/>
          <p:cNvSpPr txBox="1">
            <a:spLocks noChangeArrowheads="1"/>
          </p:cNvSpPr>
          <p:nvPr/>
        </p:nvSpPr>
        <p:spPr bwMode="auto">
          <a:xfrm>
            <a:off x="1023938" y="4459288"/>
            <a:ext cx="15700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/>
              <a:t>练习</a:t>
            </a:r>
            <a:endParaRPr lang="en-US" altLang="en-US" sz="5400" u="none"/>
          </a:p>
        </p:txBody>
      </p:sp>
      <p:sp>
        <p:nvSpPr>
          <p:cNvPr id="71684" name="文本框 3"/>
          <p:cNvSpPr txBox="1">
            <a:spLocks noChangeArrowheads="1"/>
          </p:cNvSpPr>
          <p:nvPr/>
        </p:nvSpPr>
        <p:spPr bwMode="auto">
          <a:xfrm>
            <a:off x="6196013" y="382588"/>
            <a:ext cx="15700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/>
              <a:t>练功</a:t>
            </a:r>
            <a:endParaRPr lang="en-US" altLang="en-US" sz="5400" u="none"/>
          </a:p>
        </p:txBody>
      </p:sp>
      <p:pic>
        <p:nvPicPr>
          <p:cNvPr id="71685" name="Picture 4" descr="练习（汉语教程第二册上第四课） | Education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69913"/>
            <a:ext cx="37814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AutoShape 6" descr="七旬武功大师练就缩骨功恐后继无人＊ 阿波罗新闻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716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4305" r="16269" b="1285"/>
          <a:stretch>
            <a:fillRect/>
          </a:stretch>
        </p:blipFill>
        <p:spPr bwMode="auto">
          <a:xfrm>
            <a:off x="5608638" y="1504950"/>
            <a:ext cx="2743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Goh Ballet Bayview Toronto Ca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408488"/>
            <a:ext cx="539273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7D774-9017-440B-8C88-91E645AFA39D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72707" name="文本框 2"/>
          <p:cNvSpPr txBox="1">
            <a:spLocks noChangeArrowheads="1"/>
          </p:cNvSpPr>
          <p:nvPr/>
        </p:nvSpPr>
        <p:spPr bwMode="auto">
          <a:xfrm>
            <a:off x="3357563" y="5281613"/>
            <a:ext cx="141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练字</a:t>
            </a:r>
            <a:endParaRPr lang="en-US" altLang="en-US" sz="4800" u="none"/>
          </a:p>
        </p:txBody>
      </p:sp>
      <p:pic>
        <p:nvPicPr>
          <p:cNvPr id="72708" name="Picture 2" descr="头条问答- 小孩5岁，练习毛笔字早不早？(19个回答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631825"/>
            <a:ext cx="6096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377F4-C7BD-4EBC-BCA7-A353BA6694BE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73731" name="Picture 2" descr="练》字的笔画顺序GIF动画演示，《练》字的笔顺PNG位图分步演示，教你规范写《练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798513"/>
            <a:ext cx="5016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loud Callout 3"/>
          <p:cNvSpPr>
            <a:spLocks noChangeArrowheads="1"/>
          </p:cNvSpPr>
          <p:nvPr/>
        </p:nvSpPr>
        <p:spPr bwMode="auto">
          <a:xfrm>
            <a:off x="2208213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2635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講解本週作業</a:t>
            </a:r>
            <a:endParaRPr lang="en-US" altLang="en-US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88963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440238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62475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843690-F115-4A5B-9F90-8BF8D1B240A8}" type="slidenum">
              <a:rPr lang="zh-TW" altLang="en-US" sz="1400" smtClean="0">
                <a:cs typeface="Arial" panose="020B0604020202020204" pitchFamily="34" charset="0"/>
              </a:rPr>
              <a:pPr/>
              <a:t>37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508000" y="1601788"/>
            <a:ext cx="7512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最早的華人棒球隊</a:t>
            </a:r>
          </a:p>
        </p:txBody>
      </p:sp>
      <p:sp>
        <p:nvSpPr>
          <p:cNvPr id="88067" name="TextBox 7"/>
          <p:cNvSpPr txBox="1">
            <a:spLocks noChangeArrowheads="1"/>
          </p:cNvSpPr>
          <p:nvPr/>
        </p:nvSpPr>
        <p:spPr bwMode="auto">
          <a:xfrm>
            <a:off x="700088" y="203200"/>
            <a:ext cx="7364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聽力練習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放第七課故事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DVD,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聽完後回答問題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endParaRPr lang="en-US" altLang="en-US" sz="24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806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06970D-0D78-4583-A673-4721446060D5}" type="slidenum">
              <a:rPr lang="zh-TW" altLang="en-US" sz="1400" smtClean="0"/>
              <a:pPr/>
              <a:t>38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0"/>
            <a:ext cx="684530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66788" y="0"/>
            <a:ext cx="3175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/>
              <a:t>1</a:t>
            </a:r>
            <a:endParaRPr lang="en-US" altLang="en-US" sz="2800"/>
          </a:p>
        </p:txBody>
      </p:sp>
      <p:sp>
        <p:nvSpPr>
          <p:cNvPr id="9011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FB599A-856E-4B1A-B0C5-3631BF8049CA}" type="slidenum">
              <a:rPr lang="zh-TW" altLang="en-US" sz="1400" smtClean="0"/>
              <a:pPr/>
              <a:t>39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AF8311-FBC6-427B-968E-C37917594C63}" type="slidenum">
              <a:rPr lang="zh-TW" altLang="en-US" sz="1400" smtClean="0"/>
              <a:pPr/>
              <a:t>4</a:t>
            </a:fld>
            <a:endParaRPr lang="en-US" altLang="zh-TW" sz="140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557498" y="1088397"/>
            <a:ext cx="2547938" cy="2000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15000" dirty="0" smtClean="0">
                <a:solidFill>
                  <a:srgbClr val="C00000"/>
                </a:solidFill>
                <a:ea typeface="DFKai-SB" panose="03000509000000000000" pitchFamily="65" charset="-120"/>
              </a:rPr>
              <a:t>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76275" y="3517900"/>
            <a:ext cx="3635375" cy="9874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zh-TW" altLang="en-US" sz="3600" dirty="0" smtClean="0">
                <a:solidFill>
                  <a:srgbClr val="FF0000"/>
                </a:solidFill>
                <a:ea typeface="DFKai-SB" panose="03000509000000000000" pitchFamily="65" charset="-120"/>
              </a:rPr>
              <a:t>辛</a:t>
            </a:r>
            <a:r>
              <a:rPr lang="zh-TW" altLang="en-US" sz="3600" dirty="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538663" y="598488"/>
            <a:ext cx="4052887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66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舉辦  </a:t>
            </a:r>
            <a:r>
              <a:rPr lang="zh-CN" altLang="en-US" sz="66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举办</a:t>
            </a:r>
            <a:endParaRPr lang="zh-TW" altLang="en-US" sz="6600" u="none">
              <a:solidFill>
                <a:srgbClr val="0070C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330450" y="2009775"/>
            <a:ext cx="19812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zh-CN" altLang="en-US" sz="14000" u="none" dirty="0">
                <a:solidFill>
                  <a:srgbClr val="0070C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办</a:t>
            </a:r>
            <a:endParaRPr kumimoji="1" lang="zh-TW" altLang="en-US" sz="14000" u="none" dirty="0">
              <a:solidFill>
                <a:srgbClr val="0070C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19463" name="Rectangle 18"/>
          <p:cNvSpPr>
            <a:spLocks noChangeArrowheads="1"/>
          </p:cNvSpPr>
          <p:nvPr/>
        </p:nvSpPr>
        <p:spPr bwMode="auto">
          <a:xfrm rot="1759544">
            <a:off x="5213350" y="563563"/>
            <a:ext cx="21082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677863" y="131763"/>
            <a:ext cx="1533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bàn</a:t>
            </a:r>
            <a:r>
              <a:rPr lang="en-US" altLang="en-US"/>
              <a:t> </a:t>
            </a:r>
          </a:p>
        </p:txBody>
      </p:sp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009775"/>
            <a:ext cx="30003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4711700"/>
            <a:ext cx="30765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6250" y="4406900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6009" y="5167312"/>
            <a:ext cx="5137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u="none" dirty="0">
                <a:solidFill>
                  <a:srgbClr val="0070C0"/>
                </a:solidFill>
              </a:rPr>
              <a:t>我</a:t>
            </a:r>
            <a:r>
              <a:rPr lang="zh-CN" altLang="en-US" sz="3200" u="none" dirty="0" smtClean="0">
                <a:solidFill>
                  <a:srgbClr val="0070C0"/>
                </a:solidFill>
              </a:rPr>
              <a:t>们学校会举办一个运动会</a:t>
            </a:r>
            <a:endParaRPr lang="en-US" altLang="zh-CN" sz="3200" u="none" dirty="0" smtClean="0">
              <a:solidFill>
                <a:srgbClr val="0070C0"/>
              </a:solidFill>
            </a:endParaRPr>
          </a:p>
          <a:p>
            <a:r>
              <a:rPr lang="zh-TW" altLang="en-US" sz="3200" u="none" dirty="0">
                <a:solidFill>
                  <a:srgbClr val="FF0000"/>
                </a:solidFill>
                <a:latin typeface="inherit"/>
              </a:rPr>
              <a:t>我們學校會舉辦一個運動會</a:t>
            </a:r>
            <a:r>
              <a:rPr lang="zh-TW" altLang="en-US" sz="1100" u="none" dirty="0">
                <a:solidFill>
                  <a:srgbClr val="FF0000"/>
                </a:solidFill>
              </a:rPr>
              <a:t> </a:t>
            </a:r>
            <a:endParaRPr lang="zh-TW" altLang="en-US" sz="3200" u="none" dirty="0">
              <a:solidFill>
                <a:srgbClr val="FF0000"/>
              </a:solidFill>
            </a:endParaRPr>
          </a:p>
          <a:p>
            <a:endParaRPr lang="en-US" sz="3200" u="none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8" grpId="0" build="p" autoUpdateAnimBg="0" advAuto="0"/>
      <p:bldP spid="29699" grpId="0" build="p" autoUpdateAnimBg="0"/>
      <p:bldP spid="29700" grpId="0" autoUpdateAnimBg="0"/>
      <p:bldP spid="2970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0"/>
            <a:ext cx="6829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7230DD-245C-4C0C-985F-A260469D7904}" type="slidenum">
              <a:rPr lang="zh-TW" altLang="en-US" sz="1400" smtClean="0"/>
              <a:pPr/>
              <a:t>40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0"/>
            <a:ext cx="6834187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FAA134-CCB9-4ED7-973E-9EAF02855420}" type="slidenum">
              <a:rPr lang="zh-TW" altLang="en-US" sz="1400" smtClean="0"/>
              <a:pPr/>
              <a:t>41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684530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E23C0C-4140-43EA-A307-CBC458BCC7F9}" type="slidenum">
              <a:rPr lang="zh-TW" altLang="en-US" sz="1400" smtClean="0"/>
              <a:pPr/>
              <a:t>42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0"/>
            <a:ext cx="6834187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8FD8D6-ADDE-4015-8462-A2A8127DDAEF}" type="slidenum">
              <a:rPr lang="zh-TW" altLang="en-US" sz="1400" smtClean="0"/>
              <a:pPr/>
              <a:t>43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0"/>
            <a:ext cx="6813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5" name="Text Box 7"/>
          <p:cNvSpPr txBox="1">
            <a:spLocks noChangeArrowheads="1"/>
          </p:cNvSpPr>
          <p:nvPr/>
        </p:nvSpPr>
        <p:spPr bwMode="auto">
          <a:xfrm>
            <a:off x="1033463" y="-11113"/>
            <a:ext cx="3175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 u="none"/>
              <a:t>6</a:t>
            </a:r>
            <a:endParaRPr lang="en-US" altLang="en-US" sz="2800" u="none"/>
          </a:p>
        </p:txBody>
      </p:sp>
      <p:sp>
        <p:nvSpPr>
          <p:cNvPr id="10035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5F436B-0A5D-47FC-81AC-581CA886FC33}" type="slidenum">
              <a:rPr lang="zh-TW" altLang="en-US" sz="1400" smtClean="0"/>
              <a:pPr/>
              <a:t>44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0"/>
            <a:ext cx="675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504504-D444-4C92-AB27-A33528EBC4D3}" type="slidenum">
              <a:rPr lang="zh-TW" altLang="en-US" sz="1400" smtClean="0"/>
              <a:pPr/>
              <a:t>45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0"/>
            <a:ext cx="6854825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7A24F5-9A24-4042-B760-E77D97F59648}" type="slidenum">
              <a:rPr lang="zh-TW" altLang="en-US" sz="1400" smtClean="0"/>
              <a:pPr/>
              <a:t>46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0"/>
            <a:ext cx="6784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E2D047-A894-415A-B069-D826F82148C1}" type="slidenum">
              <a:rPr lang="zh-TW" altLang="en-US" sz="1400" smtClean="0"/>
              <a:pPr/>
              <a:t>47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0"/>
            <a:ext cx="6889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1165225" y="0"/>
            <a:ext cx="66992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 u="none"/>
              <a:t>10.</a:t>
            </a:r>
            <a:endParaRPr lang="en-US" altLang="en-US" sz="2800" u="none"/>
          </a:p>
        </p:txBody>
      </p:sp>
      <p:sp>
        <p:nvSpPr>
          <p:cNvPr id="10854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728E6D-DC99-4C12-8CF5-21C479687D80}" type="slidenum">
              <a:rPr lang="zh-TW" altLang="en-US" sz="1400" smtClean="0"/>
              <a:pPr/>
              <a:t>48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815137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625F84-6131-4FD7-9485-33C0DB4805AD}" type="slidenum">
              <a:rPr lang="zh-TW" altLang="en-US" sz="1400" smtClean="0"/>
              <a:pPr/>
              <a:t>49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5478C4-E98C-4BD2-82BE-DBC5807581D4}" type="slidenum">
              <a:rPr lang="zh-TW" altLang="en-US" sz="1400" smtClean="0"/>
              <a:pPr/>
              <a:t>5</a:t>
            </a:fld>
            <a:endParaRPr lang="en-US" altLang="zh-TW" sz="140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01638"/>
            <a:ext cx="7813675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文本框 1"/>
          <p:cNvSpPr txBox="1">
            <a:spLocks noChangeArrowheads="1"/>
          </p:cNvSpPr>
          <p:nvPr/>
        </p:nvSpPr>
        <p:spPr bwMode="auto">
          <a:xfrm>
            <a:off x="3971925" y="401638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举办</a:t>
            </a:r>
            <a:endParaRPr lang="en-US" altLang="en-US" sz="4800" u="none">
              <a:solidFill>
                <a:srgbClr val="0070C0"/>
              </a:solidFill>
            </a:endParaRPr>
          </a:p>
        </p:txBody>
      </p:sp>
      <p:sp>
        <p:nvSpPr>
          <p:cNvPr id="21509" name="文本框 2"/>
          <p:cNvSpPr txBox="1">
            <a:spLocks noChangeArrowheads="1"/>
          </p:cNvSpPr>
          <p:nvPr/>
        </p:nvSpPr>
        <p:spPr bwMode="auto">
          <a:xfrm>
            <a:off x="1665288" y="4284663"/>
            <a:ext cx="71612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你知道运动营在哪里举办吗？</a:t>
            </a:r>
            <a:endParaRPr lang="en-US" altLang="zh-CN" sz="32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在阳光高中举办，我们一起去报名吧！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736600" y="4462463"/>
            <a:ext cx="792163" cy="519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736600" y="5281613"/>
            <a:ext cx="792163" cy="477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2"/>
          <p:cNvSpPr txBox="1">
            <a:spLocks noChangeArrowheads="1"/>
          </p:cNvSpPr>
          <p:nvPr/>
        </p:nvSpPr>
        <p:spPr bwMode="auto">
          <a:xfrm>
            <a:off x="188913" y="452438"/>
            <a:ext cx="907732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5W1H</a:t>
            </a:r>
            <a:r>
              <a:rPr lang="en-US" altLang="zh-TW" sz="3200" u="none"/>
              <a:t>(</a:t>
            </a:r>
            <a:r>
              <a:rPr lang="zh-TW" altLang="en-US" sz="3200" u="none"/>
              <a:t>分組討論</a:t>
            </a:r>
            <a:r>
              <a:rPr lang="en-US" altLang="zh-TW" sz="3200" u="none"/>
              <a:t>,</a:t>
            </a:r>
            <a:r>
              <a:rPr lang="zh-TW" altLang="en-US" sz="3200" u="none"/>
              <a:t>根據故事回答以下的問題</a:t>
            </a:r>
            <a:r>
              <a:rPr lang="en-US" altLang="zh-TW" sz="3200" u="none"/>
              <a:t>)</a:t>
            </a:r>
            <a:endParaRPr lang="en-US" altLang="en-US" sz="6600" u="none"/>
          </a:p>
          <a:p>
            <a:pPr eaLnBrk="1" hangingPunct="1"/>
            <a:r>
              <a:rPr lang="en-US" altLang="en-US" sz="4800" u="none"/>
              <a:t>1.When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時間：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2.Where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地點：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3.Who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誰：</a:t>
            </a:r>
            <a:r>
              <a:rPr lang="zh-TW" altLang="en-US" sz="4800" u="none"/>
              <a:t> </a:t>
            </a:r>
            <a:endParaRPr lang="en-US" altLang="en-US" sz="4800" u="none"/>
          </a:p>
          <a:p>
            <a:pPr eaLnBrk="1" hangingPunct="1"/>
            <a:r>
              <a:rPr lang="en-US" altLang="en-US" sz="4800" u="none"/>
              <a:t>4.What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什麼事：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5.Why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為什麼：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en-US" altLang="en-US" sz="4800" u="none"/>
              <a:t>6.How</a:t>
            </a:r>
            <a:r>
              <a:rPr lang="zh-TW" altLang="en-US" sz="4800" u="none"/>
              <a:t> </a:t>
            </a:r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如何做：</a:t>
            </a:r>
            <a:endParaRPr lang="en-US" altLang="en-US" sz="48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26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DA2B30-43A9-49F8-BB70-3E17D30DC219}" type="slidenum">
              <a:rPr lang="zh-TW" altLang="en-US" sz="1400" smtClean="0"/>
              <a:pPr/>
              <a:t>50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FC7B89-6D39-4CA3-ADA1-9952A9076AE8}" type="slidenum">
              <a:rPr lang="zh-TW" altLang="en-US" sz="1400" smtClean="0"/>
              <a:pPr/>
              <a:t>6</a:t>
            </a:fld>
            <a:endParaRPr lang="en-US" altLang="zh-TW" sz="140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30200"/>
            <a:ext cx="858837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文本框 1"/>
          <p:cNvSpPr txBox="1">
            <a:spLocks noChangeArrowheads="1"/>
          </p:cNvSpPr>
          <p:nvPr/>
        </p:nvSpPr>
        <p:spPr bwMode="auto">
          <a:xfrm>
            <a:off x="4116388" y="600075"/>
            <a:ext cx="120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好处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23557" name="文本框 2"/>
          <p:cNvSpPr txBox="1">
            <a:spLocks noChangeArrowheads="1"/>
          </p:cNvSpPr>
          <p:nvPr/>
        </p:nvSpPr>
        <p:spPr bwMode="auto">
          <a:xfrm>
            <a:off x="1882775" y="4257675"/>
            <a:ext cx="75723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u="none">
                <a:solidFill>
                  <a:srgbClr val="0070C0"/>
                </a:solidFill>
              </a:rPr>
              <a:t>多看书有什么好处？</a:t>
            </a:r>
            <a:endParaRPr lang="en-US" altLang="zh-CN" sz="36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u="none">
                <a:solidFill>
                  <a:srgbClr val="0070C0"/>
                </a:solidFill>
              </a:rPr>
              <a:t>最大的好处，就是能学到很多知识。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914400" y="4518025"/>
            <a:ext cx="819150" cy="43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941388" y="5432425"/>
            <a:ext cx="792162" cy="473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A79E73-602A-4515-B2E2-126519DDDB7A}" type="slidenum">
              <a:rPr lang="zh-TW" altLang="en-US" sz="1400" smtClean="0"/>
              <a:pPr/>
              <a:t>7</a:t>
            </a:fld>
            <a:endParaRPr lang="en-US" altLang="zh-TW" sz="1400" smtClean="0"/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1039813" y="219075"/>
            <a:ext cx="66929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TW" altLang="en-US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運動的好處是什麼</a:t>
            </a: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TW" altLang="en-US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上中文學校的好處是什麼</a:t>
            </a: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TW" altLang="en-US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學音樂的好處是什麼</a:t>
            </a:r>
            <a:r>
              <a:rPr lang="en-US" altLang="zh-TW" sz="40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endParaRPr lang="en-US" altLang="zh-TW" sz="2800" u="none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运动的好处是什么？</a:t>
            </a:r>
            <a:endParaRPr lang="en-US" altLang="zh-CN" sz="40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上中文学校的好处是什么？</a:t>
            </a:r>
            <a:endParaRPr lang="en-US" altLang="zh-CN" sz="40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TW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40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学音乐的好处是什么？</a:t>
            </a:r>
            <a:endParaRPr lang="en-US" altLang="zh-TW" sz="40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8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1558925" y="188913"/>
            <a:ext cx="44640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0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辦法</a:t>
            </a:r>
            <a:r>
              <a:rPr lang="zh-TW" altLang="en-US" sz="60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      </a:t>
            </a:r>
            <a:r>
              <a:rPr lang="zh-CN" altLang="en-US" sz="60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办法</a:t>
            </a:r>
            <a:endParaRPr lang="en-US" altLang="zh-TW" sz="60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2765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723B15-2C32-4861-B91A-11C6D4779337}" type="slidenum">
              <a:rPr lang="zh-TW" altLang="en-US" sz="1400" smtClean="0"/>
              <a:pPr/>
              <a:t>8</a:t>
            </a:fld>
            <a:endParaRPr lang="en-US" altLang="zh-TW" sz="1400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250950"/>
            <a:ext cx="8580437" cy="55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450850" y="511175"/>
            <a:ext cx="66484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辦公室    </a:t>
            </a:r>
            <a:r>
              <a:rPr lang="zh-CN" altLang="en-US" sz="72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办公室</a:t>
            </a:r>
            <a:endParaRPr lang="en-US" altLang="zh-TW" sz="72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6A8E66-17DA-42F5-BB28-3996AD724E1A}" type="slidenum">
              <a:rPr lang="zh-TW" altLang="en-US" sz="1400" smtClean="0"/>
              <a:pPr/>
              <a:t>9</a:t>
            </a:fld>
            <a:endParaRPr lang="en-US" altLang="zh-TW" sz="1400" smtClean="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2947988"/>
            <a:ext cx="462756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912938"/>
            <a:ext cx="31972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0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3320</TotalTime>
  <Words>616</Words>
  <Application>Microsoft Office PowerPoint</Application>
  <PresentationFormat>全屏显示(4:3)</PresentationFormat>
  <Paragraphs>200</Paragraphs>
  <Slides>50</Slides>
  <Notes>37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5" baseType="lpstr">
      <vt:lpstr>DFKai-SB</vt:lpstr>
      <vt:lpstr>新細明體</vt:lpstr>
      <vt:lpstr>华文楷体</vt:lpstr>
      <vt:lpstr>宋体</vt:lpstr>
      <vt:lpstr>Arial</vt:lpstr>
      <vt:lpstr>Calibri</vt:lpstr>
      <vt:lpstr>Calibri Light</vt:lpstr>
      <vt:lpstr>Comic Sans MS</vt:lpstr>
      <vt:lpstr>inherit</vt:lpstr>
      <vt:lpstr>華康寬注音(標楷W5)</vt:lpstr>
      <vt:lpstr>華康楷書體W5</vt:lpstr>
      <vt:lpstr>華康標楷W5注音</vt:lpstr>
      <vt:lpstr>華康標楷W5破音一</vt:lpstr>
      <vt:lpstr>華康標楷體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Yali</dc:creator>
  <cp:lastModifiedBy>ZHX</cp:lastModifiedBy>
  <cp:revision>299</cp:revision>
  <dcterms:created xsi:type="dcterms:W3CDTF">2005-03-08T17:01:08Z</dcterms:created>
  <dcterms:modified xsi:type="dcterms:W3CDTF">2022-05-19T00:39:09Z</dcterms:modified>
</cp:coreProperties>
</file>